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7" r:id="rId9"/>
    <p:sldId id="260" r:id="rId10"/>
    <p:sldId id="261" r:id="rId11"/>
    <p:sldId id="262" r:id="rId12"/>
    <p:sldId id="263" r:id="rId13"/>
    <p:sldId id="265" r:id="rId14"/>
    <p:sldId id="266" r:id="rId15"/>
    <p:sldId id="271" r:id="rId16"/>
    <p:sldId id="272" r:id="rId17"/>
    <p:sldId id="273" r:id="rId18"/>
    <p:sldId id="274" r:id="rId19"/>
    <p:sldId id="276" r:id="rId20"/>
    <p:sldId id="278" r:id="rId21"/>
    <p:sldId id="275" r:id="rId22"/>
    <p:sldId id="277" r:id="rId23"/>
    <p:sldId id="279" r:id="rId24"/>
    <p:sldId id="282" r:id="rId25"/>
    <p:sldId id="283" r:id="rId26"/>
    <p:sldId id="280" r:id="rId27"/>
    <p:sldId id="287" r:id="rId28"/>
    <p:sldId id="281" r:id="rId29"/>
    <p:sldId id="284" r:id="rId30"/>
    <p:sldId id="286" r:id="rId31"/>
    <p:sldId id="285" r:id="rId32"/>
    <p:sldId id="288" r:id="rId33"/>
    <p:sldId id="289" r:id="rId34"/>
    <p:sldId id="290" r:id="rId35"/>
    <p:sldId id="291" r:id="rId36"/>
    <p:sldId id="294" r:id="rId37"/>
    <p:sldId id="293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28FB1-0B1D-3C42-AAC7-ECE97A05D4E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549DC-D29D-4841-BDA0-1CF1BEA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Nekaj</a:t>
            </a:r>
            <a:r>
              <a:rPr lang="en-US" dirty="0" smtClean="0"/>
              <a:t> </a:t>
            </a:r>
            <a:r>
              <a:rPr lang="en-US" dirty="0" err="1" smtClean="0"/>
              <a:t>slik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ilustracijo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teleskopom</a:t>
            </a:r>
            <a:r>
              <a:rPr lang="en-US" dirty="0" smtClean="0"/>
              <a:t> in </a:t>
            </a:r>
            <a:r>
              <a:rPr lang="en-US" dirty="0" err="1" smtClean="0"/>
              <a:t>detektorjem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84" y="274638"/>
            <a:ext cx="6703551" cy="637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70" y="1600200"/>
            <a:ext cx="7465741" cy="363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84" y="274638"/>
            <a:ext cx="5660120" cy="6340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4" y="274638"/>
            <a:ext cx="6782127" cy="607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60197"/>
            <a:ext cx="8454573" cy="279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17" y="274638"/>
            <a:ext cx="5865095" cy="6315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0" y="1097533"/>
            <a:ext cx="54229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80" y="1600200"/>
            <a:ext cx="6944820" cy="4208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12" y="274638"/>
            <a:ext cx="8126288" cy="628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71450"/>
            <a:ext cx="84582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08" y="274638"/>
            <a:ext cx="5456128" cy="658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460500"/>
            <a:ext cx="73533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511300"/>
            <a:ext cx="7289800" cy="383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274638"/>
            <a:ext cx="8311737" cy="616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231900"/>
            <a:ext cx="7454900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Johnson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44" y="1600200"/>
            <a:ext cx="7160135" cy="495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sloan</a:t>
            </a:r>
            <a:r>
              <a:rPr lang="en-US" dirty="0" smtClean="0"/>
              <a:t>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768592" cy="538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62" y="1582696"/>
            <a:ext cx="7635738" cy="4543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24" y="253999"/>
            <a:ext cx="4439976" cy="664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9" y="217471"/>
            <a:ext cx="5638366" cy="2400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057" y="2706160"/>
            <a:ext cx="3994743" cy="415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</a:t>
            </a:r>
            <a:r>
              <a:rPr lang="en-US" dirty="0" err="1" smtClean="0"/>
              <a:t>ollastonova</a:t>
            </a:r>
            <a:r>
              <a:rPr lang="en-US" dirty="0" smtClean="0"/>
              <a:t> </a:t>
            </a:r>
            <a:r>
              <a:rPr lang="en-US" dirty="0" err="1" smtClean="0"/>
              <a:t>prizma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968500"/>
            <a:ext cx="50419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RINGO </a:t>
            </a:r>
            <a:r>
              <a:rPr lang="en-US" dirty="0" err="1" smtClean="0"/>
              <a:t>polarimeter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2141"/>
            <a:ext cx="3468872" cy="3174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072" y="4164722"/>
            <a:ext cx="5212479" cy="240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5" y="600408"/>
            <a:ext cx="8711205" cy="5846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54" y="1417638"/>
            <a:ext cx="6510298" cy="5219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52650" y="560388"/>
            <a:ext cx="48387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67" y="1458000"/>
            <a:ext cx="8221333" cy="445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55" y="595595"/>
            <a:ext cx="4326749" cy="584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628650"/>
            <a:ext cx="81407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27" y="533117"/>
            <a:ext cx="8402373" cy="597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0" y="274638"/>
            <a:ext cx="8424040" cy="631803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" y="601424"/>
            <a:ext cx="9126407" cy="534039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58500"/>
            <a:ext cx="8327711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82" y="274638"/>
            <a:ext cx="6749289" cy="6165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10" y="517180"/>
            <a:ext cx="9191910" cy="560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53" y="212381"/>
            <a:ext cx="6820020" cy="6645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30" y="694107"/>
            <a:ext cx="8542796" cy="5744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357338" cy="622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417638"/>
            <a:ext cx="73787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24090</TotalTime>
  <Words>18</Words>
  <Application>Microsoft Macintosh PowerPoint</Application>
  <PresentationFormat>On-screen Show (4:3)</PresentationFormat>
  <Paragraphs>6</Paragraphs>
  <Slides>38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Nekaj slik za ilustracijo k teleskopom in detektorjem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Johnson filters</vt:lpstr>
      <vt:lpstr>sloan filters</vt:lpstr>
      <vt:lpstr>Slide 25</vt:lpstr>
      <vt:lpstr>Slide 26</vt:lpstr>
      <vt:lpstr>Slide 27</vt:lpstr>
      <vt:lpstr>Wollastonova prizma</vt:lpstr>
      <vt:lpstr>RINGO polarimeter</vt:lpstr>
      <vt:lpstr>RINGO 3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UL, FMF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andreja</dc:creator>
  <cp:lastModifiedBy>andreja</cp:lastModifiedBy>
  <cp:revision>25</cp:revision>
  <dcterms:created xsi:type="dcterms:W3CDTF">2017-01-01T16:50:18Z</dcterms:created>
  <dcterms:modified xsi:type="dcterms:W3CDTF">2017-01-18T09:25:22Z</dcterms:modified>
</cp:coreProperties>
</file>